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9975" cy="42808525"/>
  <p:notesSz cx="6858000" cy="9144000"/>
  <p:defaultTextStyle>
    <a:defPPr>
      <a:defRPr lang="de-DE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0"/>
  </p:normalViewPr>
  <p:slideViewPr>
    <p:cSldViewPr>
      <p:cViewPr>
        <p:scale>
          <a:sx n="29" d="100"/>
          <a:sy n="29" d="100"/>
        </p:scale>
        <p:origin x="2384" y="-144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0998" y="13298398"/>
            <a:ext cx="25737979" cy="917608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2229-60C8-4DAB-9ADF-68783853FC2C}" type="datetimeFigureOut">
              <a:rPr lang="de-DE" smtClean="0"/>
              <a:t>03.12.25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E239-945F-4937-92D8-1B4AA3B15C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8236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2229-60C8-4DAB-9ADF-68783853FC2C}" type="datetimeFigureOut">
              <a:rPr lang="de-DE" smtClean="0"/>
              <a:t>03.12.25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E239-945F-4937-92D8-1B4AA3B15C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4326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16464734" y="2289072"/>
            <a:ext cx="5109748" cy="48694697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135501" y="2289072"/>
            <a:ext cx="14824573" cy="4869469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2229-60C8-4DAB-9ADF-68783853FC2C}" type="datetimeFigureOut">
              <a:rPr lang="de-DE" smtClean="0"/>
              <a:t>03.12.25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E239-945F-4937-92D8-1B4AA3B15C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676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2229-60C8-4DAB-9ADF-68783853FC2C}" type="datetimeFigureOut">
              <a:rPr lang="de-DE" smtClean="0"/>
              <a:t>03.12.25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E239-945F-4937-92D8-1B4AA3B15C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647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1910" y="27508442"/>
            <a:ext cx="25737979" cy="850224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cs-CZ"/>
              <a:t>Kliknutím lze upravit styl.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1910" y="18144085"/>
            <a:ext cx="25737979" cy="9364360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2229-60C8-4DAB-9ADF-68783853FC2C}" type="datetimeFigureOut">
              <a:rPr lang="de-DE" smtClean="0"/>
              <a:t>03.12.25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E239-945F-4937-92D8-1B4AA3B15C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4558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35501" y="13318210"/>
            <a:ext cx="9967158" cy="37665561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1607326" y="13318210"/>
            <a:ext cx="9967158" cy="37665561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2229-60C8-4DAB-9ADF-68783853FC2C}" type="datetimeFigureOut">
              <a:rPr lang="de-DE" smtClean="0"/>
              <a:t>03.12.25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E239-945F-4937-92D8-1B4AA3B15C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274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4001" y="9582373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4001" y="13575850"/>
            <a:ext cx="13378914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81810" y="9582373"/>
            <a:ext cx="13384168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81810" y="13575850"/>
            <a:ext cx="13384168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2229-60C8-4DAB-9ADF-68783853FC2C}" type="datetimeFigureOut">
              <a:rPr lang="de-DE" smtClean="0"/>
              <a:t>03.12.25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E239-945F-4937-92D8-1B4AA3B15C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4660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2229-60C8-4DAB-9ADF-68783853FC2C}" type="datetimeFigureOut">
              <a:rPr lang="de-DE" smtClean="0"/>
              <a:t>03.12.25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E239-945F-4937-92D8-1B4AA3B15C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122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2229-60C8-4DAB-9ADF-68783853FC2C}" type="datetimeFigureOut">
              <a:rPr lang="de-DE" smtClean="0"/>
              <a:t>03.12.25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E239-945F-4937-92D8-1B4AA3B15C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8339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001" y="1704415"/>
            <a:ext cx="9961904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cs-CZ"/>
              <a:t>Kliknutím lze upravit styl.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9" cy="36535892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4001" y="8958084"/>
            <a:ext cx="9961904" cy="29282225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2229-60C8-4DAB-9ADF-68783853FC2C}" type="datetimeFigureOut">
              <a:rPr lang="de-DE" smtClean="0"/>
              <a:t>03.12.25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E239-945F-4937-92D8-1B4AA3B15C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7414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087" y="29965970"/>
            <a:ext cx="18167985" cy="3537654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cs-CZ"/>
              <a:t>Kliknutím lze upravit styl.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5087" y="3825019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r>
              <a:rPr lang="cs-CZ"/>
              <a:t>Kliknutím na ikonu přidáte obrázek.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5087" y="33503624"/>
            <a:ext cx="18167985" cy="5024051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72229-60C8-4DAB-9ADF-68783853FC2C}" type="datetimeFigureOut">
              <a:rPr lang="de-DE" smtClean="0"/>
              <a:t>03.12.25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9E239-945F-4937-92D8-1B4AA3B15C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6574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3999" y="9988663"/>
            <a:ext cx="27251978" cy="28251646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513999" y="39677166"/>
            <a:ext cx="7065328" cy="2279156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72229-60C8-4DAB-9ADF-68783853FC2C}" type="datetimeFigureOut">
              <a:rPr lang="de-DE" smtClean="0"/>
              <a:t>03.12.25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345658" y="39677166"/>
            <a:ext cx="9588659" cy="2279156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700649" y="39677166"/>
            <a:ext cx="7065328" cy="2279156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9E239-945F-4937-92D8-1B4AA3B15C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060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43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tif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 flipV="1">
            <a:off x="0" y="1025998"/>
            <a:ext cx="30279975" cy="51435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8" name="Rechteck 7"/>
          <p:cNvSpPr/>
          <p:nvPr/>
        </p:nvSpPr>
        <p:spPr>
          <a:xfrm flipV="1">
            <a:off x="9672" y="5706518"/>
            <a:ext cx="30279975" cy="51435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9" name="Rechteck 8"/>
          <p:cNvSpPr/>
          <p:nvPr/>
        </p:nvSpPr>
        <p:spPr>
          <a:xfrm flipV="1">
            <a:off x="-1" y="39262246"/>
            <a:ext cx="30279975" cy="51435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sp>
        <p:nvSpPr>
          <p:cNvPr id="18" name="Textfeld 17"/>
          <p:cNvSpPr txBox="1"/>
          <p:nvPr/>
        </p:nvSpPr>
        <p:spPr>
          <a:xfrm>
            <a:off x="4050755" y="2143126"/>
            <a:ext cx="2529607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Please insert your title here - font size 72 Arial, bold</a:t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endParaRPr lang="de-D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1051242" y="8874870"/>
            <a:ext cx="1300862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  <a:p>
            <a:pPr marL="1076325" lvl="1" indent="-538163">
              <a:buClr>
                <a:srgbClr val="008000"/>
              </a:buClr>
              <a:buSzPct val="100000"/>
              <a:buFont typeface="Wingdings" pitchFamily="2" charset="2"/>
              <a:buChar char="è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  <a:p>
            <a:pPr marL="1693863" lvl="2" indent="-617538">
              <a:buClr>
                <a:srgbClr val="008000"/>
              </a:buClr>
              <a:buSzPct val="100000"/>
              <a:buFont typeface="Wingdings" pitchFamily="2" charset="2"/>
              <a:buChar char="ð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</a:t>
            </a:r>
          </a:p>
          <a:p>
            <a:pPr marL="1693863" lvl="2" indent="-617538">
              <a:buClr>
                <a:srgbClr val="008000"/>
              </a:buClr>
              <a:buSzPct val="100000"/>
              <a:buFont typeface="Wingdings" pitchFamily="2" charset="2"/>
              <a:buChar char="ð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1.0d</a:t>
            </a:r>
          </a:p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 your data: font size 30 Arial, line height 1.0</a:t>
            </a:r>
          </a:p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1.0, text block justified</a:t>
            </a:r>
          </a:p>
        </p:txBody>
      </p:sp>
      <p:sp>
        <p:nvSpPr>
          <p:cNvPr id="2" name="Rechteck 1"/>
          <p:cNvSpPr/>
          <p:nvPr/>
        </p:nvSpPr>
        <p:spPr>
          <a:xfrm>
            <a:off x="4050755" y="3762302"/>
            <a:ext cx="252960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u="sng" dirty="0">
                <a:latin typeface="Arial" pitchFamily="34" charset="0"/>
                <a:cs typeface="Arial" pitchFamily="34" charset="0"/>
              </a:rPr>
              <a:t>Main author (first name initial. name)</a:t>
            </a:r>
            <a:r>
              <a:rPr lang="en-US" sz="3600" b="1" i="1" dirty="0">
                <a:latin typeface="Arial" pitchFamily="34" charset="0"/>
                <a:cs typeface="Arial" pitchFamily="34" charset="0"/>
              </a:rPr>
              <a:t>, second author (initial. name), third author, font size 36 Arial bold, italic</a:t>
            </a:r>
            <a:endParaRPr lang="de-DE" sz="36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i="1" dirty="0">
                <a:latin typeface="Arial" pitchFamily="34" charset="0"/>
                <a:cs typeface="Arial" pitchFamily="34" charset="0"/>
              </a:rPr>
              <a:t>Institute, name and town (country), font size 36 Arial, italic</a:t>
            </a:r>
            <a:endParaRPr lang="de-DE" sz="3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5" name="Gruppieren 24"/>
          <p:cNvGrpSpPr/>
          <p:nvPr/>
        </p:nvGrpSpPr>
        <p:grpSpPr>
          <a:xfrm>
            <a:off x="1060862" y="7840044"/>
            <a:ext cx="12710973" cy="769441"/>
            <a:chOff x="1564918" y="7840044"/>
            <a:chExt cx="12710973" cy="769441"/>
          </a:xfrm>
        </p:grpSpPr>
        <p:sp>
          <p:nvSpPr>
            <p:cNvPr id="13" name="Rechteck 12"/>
            <p:cNvSpPr/>
            <p:nvPr/>
          </p:nvSpPr>
          <p:spPr>
            <a:xfrm flipV="1">
              <a:off x="1564918" y="7879109"/>
              <a:ext cx="12710973" cy="697275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sp>
          <p:nvSpPr>
            <p:cNvPr id="3" name="Rechteck 2"/>
            <p:cNvSpPr/>
            <p:nvPr/>
          </p:nvSpPr>
          <p:spPr>
            <a:xfrm>
              <a:off x="1746498" y="7840044"/>
              <a:ext cx="4136069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State of the art</a:t>
              </a:r>
              <a:endParaRPr lang="de-DE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6" name="Gruppieren 25"/>
          <p:cNvGrpSpPr/>
          <p:nvPr/>
        </p:nvGrpSpPr>
        <p:grpSpPr>
          <a:xfrm>
            <a:off x="1060862" y="13878263"/>
            <a:ext cx="12710973" cy="769441"/>
            <a:chOff x="1564918" y="13878263"/>
            <a:chExt cx="12710973" cy="769441"/>
          </a:xfrm>
        </p:grpSpPr>
        <p:sp>
          <p:nvSpPr>
            <p:cNvPr id="15" name="Rechteck 14"/>
            <p:cNvSpPr/>
            <p:nvPr/>
          </p:nvSpPr>
          <p:spPr>
            <a:xfrm flipV="1">
              <a:off x="1564918" y="13888872"/>
              <a:ext cx="12710973" cy="697275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sp>
          <p:nvSpPr>
            <p:cNvPr id="16" name="Rechteck 15"/>
            <p:cNvSpPr/>
            <p:nvPr/>
          </p:nvSpPr>
          <p:spPr>
            <a:xfrm>
              <a:off x="1746498" y="13878263"/>
              <a:ext cx="4328429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Research ideas</a:t>
              </a:r>
              <a:endParaRPr lang="de-DE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1063744" y="23227109"/>
            <a:ext cx="12708091" cy="769441"/>
            <a:chOff x="1567800" y="23227109"/>
            <a:chExt cx="12708091" cy="769441"/>
          </a:xfrm>
        </p:grpSpPr>
        <p:sp>
          <p:nvSpPr>
            <p:cNvPr id="17" name="Rechteck 16"/>
            <p:cNvSpPr/>
            <p:nvPr/>
          </p:nvSpPr>
          <p:spPr>
            <a:xfrm flipV="1">
              <a:off x="1567800" y="23249913"/>
              <a:ext cx="12708091" cy="697275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sp>
          <p:nvSpPr>
            <p:cNvPr id="19" name="Rechteck 18"/>
            <p:cNvSpPr/>
            <p:nvPr/>
          </p:nvSpPr>
          <p:spPr>
            <a:xfrm>
              <a:off x="1746499" y="23227109"/>
              <a:ext cx="11159681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Achievements (implementation)</a:t>
              </a:r>
              <a:endParaRPr lang="de-DE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" name="Gruppieren 28"/>
          <p:cNvGrpSpPr/>
          <p:nvPr/>
        </p:nvGrpSpPr>
        <p:grpSpPr>
          <a:xfrm>
            <a:off x="16089733" y="26251445"/>
            <a:ext cx="12756597" cy="769441"/>
            <a:chOff x="15704870" y="26251445"/>
            <a:chExt cx="12756597" cy="769441"/>
          </a:xfrm>
        </p:grpSpPr>
        <p:sp>
          <p:nvSpPr>
            <p:cNvPr id="21" name="Rechteck 20"/>
            <p:cNvSpPr/>
            <p:nvPr/>
          </p:nvSpPr>
          <p:spPr>
            <a:xfrm flipV="1">
              <a:off x="15704870" y="26290509"/>
              <a:ext cx="12756597" cy="697275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sp>
          <p:nvSpPr>
            <p:cNvPr id="22" name="Rechteck 21"/>
            <p:cNvSpPr/>
            <p:nvPr/>
          </p:nvSpPr>
          <p:spPr>
            <a:xfrm>
              <a:off x="15886449" y="26251445"/>
              <a:ext cx="11159681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Next steps</a:t>
              </a:r>
              <a:endParaRPr lang="de-DE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Gruppieren 29"/>
          <p:cNvGrpSpPr/>
          <p:nvPr/>
        </p:nvGrpSpPr>
        <p:grpSpPr>
          <a:xfrm>
            <a:off x="16135357" y="33236221"/>
            <a:ext cx="12710973" cy="769441"/>
            <a:chOff x="15750494" y="33236221"/>
            <a:chExt cx="12710973" cy="769441"/>
          </a:xfrm>
        </p:grpSpPr>
        <p:sp>
          <p:nvSpPr>
            <p:cNvPr id="23" name="Rechteck 22"/>
            <p:cNvSpPr/>
            <p:nvPr/>
          </p:nvSpPr>
          <p:spPr>
            <a:xfrm flipV="1">
              <a:off x="15750494" y="33275285"/>
              <a:ext cx="12710973" cy="697275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de-DE"/>
            </a:p>
          </p:txBody>
        </p:sp>
        <p:sp>
          <p:nvSpPr>
            <p:cNvPr id="24" name="Rechteck 23"/>
            <p:cNvSpPr/>
            <p:nvPr/>
          </p:nvSpPr>
          <p:spPr>
            <a:xfrm>
              <a:off x="15932073" y="33236221"/>
              <a:ext cx="11159681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4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References</a:t>
              </a:r>
              <a:endParaRPr lang="de-DE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8" name="Textfeld 27"/>
          <p:cNvSpPr txBox="1"/>
          <p:nvPr/>
        </p:nvSpPr>
        <p:spPr>
          <a:xfrm>
            <a:off x="16089732" y="34322145"/>
            <a:ext cx="1254057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Name, X; Name, Y; Name, Z; 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Title of Reference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. Journal Title. 2000, 24, xxx-xxx.</a:t>
            </a:r>
          </a:p>
          <a:p>
            <a:pPr marL="514350" indent="-514350">
              <a:buAutoNum type="arabicPeriod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Name, X; Name, Y; Name, Z; 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Title of Reference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. submitted to Journal Title Name</a:t>
            </a:r>
          </a:p>
          <a:p>
            <a:pPr marL="514350" indent="-514350">
              <a:buAutoNum type="arabicPeriod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Name, X; Name, Y; Name, Z; 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Title of Reference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. Journal Title. 2000</a:t>
            </a:r>
            <a:br>
              <a:rPr lang="en-US" sz="3000" dirty="0">
                <a:latin typeface="Arial" pitchFamily="34" charset="0"/>
                <a:cs typeface="Arial" pitchFamily="34" charset="0"/>
              </a:rPr>
            </a:br>
            <a:r>
              <a:rPr lang="en-US" sz="3000" dirty="0">
                <a:latin typeface="Arial" pitchFamily="34" charset="0"/>
                <a:cs typeface="Arial" pitchFamily="34" charset="0"/>
              </a:rPr>
              <a:t>DOI: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xxxxxxxxxxxxxx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	</a:t>
            </a:r>
          </a:p>
        </p:txBody>
      </p:sp>
      <p:pic>
        <p:nvPicPr>
          <p:cNvPr id="7" name="Picture 2" descr="C:\Users\mqb\Documents\FPL\ETCC\Bildmaterial\Poster Frame für Referenten\MUSTER_Diagramm-Balk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5010" y="13267358"/>
            <a:ext cx="11004085" cy="720233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hteck 9"/>
          <p:cNvSpPr/>
          <p:nvPr/>
        </p:nvSpPr>
        <p:spPr>
          <a:xfrm>
            <a:off x="16893002" y="20593010"/>
            <a:ext cx="1116124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600" dirty="0" err="1">
                <a:latin typeface="Arial" pitchFamily="34" charset="0"/>
                <a:cs typeface="Arial" pitchFamily="34" charset="0"/>
              </a:rPr>
              <a:t>Fig.X</a:t>
            </a:r>
            <a:r>
              <a:rPr lang="de-DE" sz="2600" dirty="0">
                <a:latin typeface="Arial" pitchFamily="34" charset="0"/>
                <a:cs typeface="Arial" pitchFamily="34" charset="0"/>
              </a:rPr>
              <a:t>: Sample </a:t>
            </a:r>
            <a:r>
              <a:rPr lang="de-DE" sz="2600" dirty="0" err="1">
                <a:latin typeface="Arial" pitchFamily="34" charset="0"/>
                <a:cs typeface="Arial" pitchFamily="34" charset="0"/>
              </a:rPr>
              <a:t>figure</a:t>
            </a:r>
            <a:r>
              <a:rPr lang="de-DE" sz="2600" dirty="0">
                <a:latin typeface="Arial" pitchFamily="34" charset="0"/>
                <a:cs typeface="Arial" pitchFamily="34" charset="0"/>
              </a:rPr>
              <a:t>. Legend </a:t>
            </a:r>
            <a:r>
              <a:rPr lang="de-DE" sz="2600" dirty="0" err="1">
                <a:latin typeface="Arial" pitchFamily="34" charset="0"/>
                <a:cs typeface="Arial" pitchFamily="34" charset="0"/>
              </a:rPr>
              <a:t>of</a:t>
            </a:r>
            <a:r>
              <a:rPr lang="de-DE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600" dirty="0" err="1">
                <a:latin typeface="Arial" pitchFamily="34" charset="0"/>
                <a:cs typeface="Arial" pitchFamily="34" charset="0"/>
              </a:rPr>
              <a:t>graph</a:t>
            </a:r>
            <a:r>
              <a:rPr lang="de-DE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600" dirty="0" err="1">
                <a:latin typeface="Arial" pitchFamily="34" charset="0"/>
                <a:cs typeface="Arial" pitchFamily="34" charset="0"/>
              </a:rPr>
              <a:t>or</a:t>
            </a:r>
            <a:r>
              <a:rPr lang="de-DE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600" dirty="0" err="1">
                <a:latin typeface="Arial" pitchFamily="34" charset="0"/>
                <a:cs typeface="Arial" pitchFamily="34" charset="0"/>
              </a:rPr>
              <a:t>image</a:t>
            </a:r>
            <a:r>
              <a:rPr lang="de-DE" sz="2600" dirty="0">
                <a:latin typeface="Arial" pitchFamily="34" charset="0"/>
                <a:cs typeface="Arial" pitchFamily="34" charset="0"/>
              </a:rPr>
              <a:t>: </a:t>
            </a:r>
            <a:r>
              <a:rPr lang="de-DE" sz="2600" dirty="0" err="1">
                <a:latin typeface="Arial" pitchFamily="34" charset="0"/>
                <a:cs typeface="Arial" pitchFamily="34" charset="0"/>
              </a:rPr>
              <a:t>font</a:t>
            </a:r>
            <a:r>
              <a:rPr lang="de-DE" sz="2600" dirty="0">
                <a:latin typeface="Arial" pitchFamily="34" charset="0"/>
                <a:cs typeface="Arial" pitchFamily="34" charset="0"/>
              </a:rPr>
              <a:t> sitze 26 Arial</a:t>
            </a:r>
          </a:p>
        </p:txBody>
      </p:sp>
      <p:graphicFrame>
        <p:nvGraphicFramePr>
          <p:cNvPr id="40" name="Tabel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242568"/>
              </p:ext>
            </p:extLst>
          </p:nvPr>
        </p:nvGraphicFramePr>
        <p:xfrm>
          <a:off x="1754032" y="31125342"/>
          <a:ext cx="10505641" cy="4501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990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3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63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63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63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63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63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638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163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638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638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638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1638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638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638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1638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96088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91615">
                <a:tc>
                  <a:txBody>
                    <a:bodyPr/>
                    <a:lstStyle/>
                    <a:p>
                      <a:pPr algn="l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672">
                <a:tc>
                  <a:txBody>
                    <a:bodyPr/>
                    <a:lstStyle/>
                    <a:p>
                      <a:pPr algn="l" fontAlgn="b"/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G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J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L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sum</a:t>
                      </a:r>
                      <a:endParaRPr lang="de-DE" sz="17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187">
                <a:tc>
                  <a:txBody>
                    <a:bodyPr/>
                    <a:lstStyle/>
                    <a:p>
                      <a:pPr algn="l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algn="l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Parameter X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de-DE" sz="17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algn="l" fontAlgn="b"/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7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6295">
                <a:tc>
                  <a:txBody>
                    <a:bodyPr/>
                    <a:lstStyle/>
                    <a:p>
                      <a:pPr algn="l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Parameter Y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de-DE" sz="17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922">
                <a:tc>
                  <a:txBody>
                    <a:bodyPr/>
                    <a:lstStyle/>
                    <a:p>
                      <a:pPr algn="l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12716">
                <a:tc>
                  <a:txBody>
                    <a:bodyPr/>
                    <a:lstStyle/>
                    <a:p>
                      <a:pPr algn="l" fontAlgn="b"/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Sample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Sample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Sample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Sample</a:t>
                      </a:r>
                      <a:endParaRPr lang="de-DE" sz="17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Sample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Sample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Sample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Sample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Sample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Sample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Sample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Sample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Sample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Sample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7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Sample</a:t>
                      </a:r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DE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179" marR="8179" marT="8179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203">
                <a:tc>
                  <a:txBody>
                    <a:bodyPr/>
                    <a:lstStyle/>
                    <a:p>
                      <a:pPr algn="l" fontAlgn="b"/>
                      <a:r>
                        <a:rPr lang="de-DE" sz="900" u="none" strike="noStrike">
                          <a:effectLst/>
                        </a:rPr>
                        <a:t> </a:t>
                      </a:r>
                      <a:endParaRPr lang="de-D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9" marR="8179" marT="8179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700" u="none" strike="noStrike">
                          <a:effectLst/>
                        </a:rPr>
                        <a:t> </a:t>
                      </a:r>
                      <a:endParaRPr lang="de-DE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9" marR="8179" marT="8179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700" u="none" strike="noStrike">
                          <a:effectLst/>
                        </a:rPr>
                        <a:t> </a:t>
                      </a:r>
                      <a:endParaRPr lang="de-DE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9" marR="8179" marT="8179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700" u="none" strike="noStrike">
                          <a:effectLst/>
                        </a:rPr>
                        <a:t> </a:t>
                      </a:r>
                      <a:endParaRPr lang="de-DE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9" marR="8179" marT="8179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700" u="none" strike="noStrike">
                          <a:effectLst/>
                        </a:rPr>
                        <a:t> </a:t>
                      </a:r>
                      <a:endParaRPr lang="de-DE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9" marR="8179" marT="8179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700" u="none" strike="noStrike">
                          <a:effectLst/>
                        </a:rPr>
                        <a:t> </a:t>
                      </a:r>
                      <a:endParaRPr lang="de-DE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9" marR="8179" marT="8179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700" u="none" strike="noStrike">
                          <a:effectLst/>
                        </a:rPr>
                        <a:t> </a:t>
                      </a:r>
                      <a:endParaRPr lang="de-DE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9" marR="8179" marT="8179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700" u="none" strike="noStrike">
                          <a:effectLst/>
                        </a:rPr>
                        <a:t> </a:t>
                      </a:r>
                      <a:endParaRPr lang="de-DE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9" marR="8179" marT="8179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700" u="none" strike="noStrike">
                          <a:effectLst/>
                        </a:rPr>
                        <a:t> </a:t>
                      </a:r>
                      <a:endParaRPr lang="de-DE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9" marR="8179" marT="8179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700" u="none" strike="noStrike">
                          <a:effectLst/>
                        </a:rPr>
                        <a:t> </a:t>
                      </a:r>
                      <a:endParaRPr lang="de-DE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9" marR="8179" marT="8179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700" u="none" strike="noStrike">
                          <a:effectLst/>
                        </a:rPr>
                        <a:t> </a:t>
                      </a:r>
                      <a:endParaRPr lang="de-DE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9" marR="8179" marT="8179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700" u="none" strike="noStrike">
                          <a:effectLst/>
                        </a:rPr>
                        <a:t> </a:t>
                      </a:r>
                      <a:endParaRPr lang="de-DE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9" marR="8179" marT="8179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700" u="none" strike="noStrike">
                          <a:effectLst/>
                        </a:rPr>
                        <a:t> </a:t>
                      </a:r>
                      <a:endParaRPr lang="de-DE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9" marR="8179" marT="8179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700" u="none" strike="noStrike">
                          <a:effectLst/>
                        </a:rPr>
                        <a:t> </a:t>
                      </a:r>
                      <a:endParaRPr lang="de-DE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9" marR="8179" marT="8179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700" u="none" strike="noStrike">
                          <a:effectLst/>
                        </a:rPr>
                        <a:t> </a:t>
                      </a:r>
                      <a:endParaRPr lang="de-DE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9" marR="8179" marT="8179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700" u="none" strike="noStrike">
                          <a:effectLst/>
                        </a:rPr>
                        <a:t> </a:t>
                      </a:r>
                      <a:endParaRPr lang="de-DE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9" marR="8179" marT="8179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700" u="none" strike="noStrike" dirty="0">
                          <a:effectLst/>
                        </a:rPr>
                        <a:t> </a:t>
                      </a:r>
                      <a:endParaRPr lang="de-DE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179" marR="8179" marT="8179" marB="0" vert="vert27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3" name="Rechteck 42"/>
          <p:cNvSpPr/>
          <p:nvPr/>
        </p:nvSpPr>
        <p:spPr>
          <a:xfrm>
            <a:off x="1674491" y="35930714"/>
            <a:ext cx="865410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600" dirty="0">
                <a:latin typeface="Arial" pitchFamily="34" charset="0"/>
                <a:cs typeface="Arial" pitchFamily="34" charset="0"/>
              </a:rPr>
              <a:t>Table X: Sample </a:t>
            </a:r>
            <a:r>
              <a:rPr lang="de-DE" sz="2600" dirty="0" err="1">
                <a:latin typeface="Arial" pitchFamily="34" charset="0"/>
                <a:cs typeface="Arial" pitchFamily="34" charset="0"/>
              </a:rPr>
              <a:t>table</a:t>
            </a:r>
            <a:r>
              <a:rPr lang="de-DE" sz="2600" dirty="0">
                <a:latin typeface="Arial" pitchFamily="34" charset="0"/>
                <a:cs typeface="Arial" pitchFamily="34" charset="0"/>
              </a:rPr>
              <a:t>. Legend </a:t>
            </a:r>
            <a:r>
              <a:rPr lang="de-DE" sz="2600" dirty="0" err="1">
                <a:latin typeface="Arial" pitchFamily="34" charset="0"/>
                <a:cs typeface="Arial" pitchFamily="34" charset="0"/>
              </a:rPr>
              <a:t>of</a:t>
            </a:r>
            <a:r>
              <a:rPr lang="de-DE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600" dirty="0" err="1">
                <a:latin typeface="Arial" pitchFamily="34" charset="0"/>
                <a:cs typeface="Arial" pitchFamily="34" charset="0"/>
              </a:rPr>
              <a:t>table</a:t>
            </a:r>
            <a:r>
              <a:rPr lang="de-DE" sz="2600" dirty="0">
                <a:latin typeface="Arial" pitchFamily="34" charset="0"/>
                <a:cs typeface="Arial" pitchFamily="34" charset="0"/>
              </a:rPr>
              <a:t>: </a:t>
            </a:r>
            <a:r>
              <a:rPr lang="de-DE" sz="2600" dirty="0" err="1">
                <a:latin typeface="Arial" pitchFamily="34" charset="0"/>
                <a:cs typeface="Arial" pitchFamily="34" charset="0"/>
              </a:rPr>
              <a:t>font</a:t>
            </a:r>
            <a:r>
              <a:rPr lang="de-DE" sz="2600" dirty="0">
                <a:latin typeface="Arial" pitchFamily="34" charset="0"/>
                <a:cs typeface="Arial" pitchFamily="34" charset="0"/>
              </a:rPr>
              <a:t> sitze 26 Arial</a:t>
            </a:r>
          </a:p>
        </p:txBody>
      </p:sp>
      <p:pic>
        <p:nvPicPr>
          <p:cNvPr id="53" name="Picture 3" descr="C:\Users\mqb\Documents\FPL\ETCC\Bildmaterial\Poster Frame für Referenten\MUSTER Flowcha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0732" y="17396207"/>
            <a:ext cx="6241103" cy="487215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mqb\Documents\FPL\ETCC\Bildmaterial\Logo_ETCC_201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809" y="2521903"/>
            <a:ext cx="2325521" cy="2316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feld 49"/>
          <p:cNvSpPr txBox="1"/>
          <p:nvPr/>
        </p:nvSpPr>
        <p:spPr>
          <a:xfrm>
            <a:off x="1026420" y="14995550"/>
            <a:ext cx="130086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954412" y="16939766"/>
            <a:ext cx="61206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</a:t>
            </a:r>
          </a:p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</a:t>
            </a:r>
          </a:p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</a:t>
            </a:r>
          </a:p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</a:t>
            </a:r>
            <a:br>
              <a:rPr lang="en-US" sz="3000" dirty="0">
                <a:latin typeface="Arial" pitchFamily="34" charset="0"/>
                <a:cs typeface="Arial" pitchFamily="34" charset="0"/>
              </a:rPr>
            </a:br>
            <a:r>
              <a:rPr lang="en-US" sz="3000" dirty="0">
                <a:latin typeface="Arial" pitchFamily="34" charset="0"/>
                <a:cs typeface="Arial" pitchFamily="34" charset="0"/>
              </a:rPr>
              <a:t>height 1.0</a:t>
            </a:r>
          </a:p>
          <a:p>
            <a:pPr marL="1076325" lvl="1" indent="-538163">
              <a:buClr>
                <a:srgbClr val="008000"/>
              </a:buClr>
              <a:buSzPct val="100000"/>
              <a:buFont typeface="Wingdings" pitchFamily="2" charset="2"/>
              <a:buChar char="è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</a:t>
            </a:r>
          </a:p>
          <a:p>
            <a:pPr marL="1076325" lvl="1" indent="-538163">
              <a:buClr>
                <a:srgbClr val="008000"/>
              </a:buClr>
              <a:buSzPct val="100000"/>
              <a:buFont typeface="Wingdings" pitchFamily="2" charset="2"/>
              <a:buChar char="è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</a:t>
            </a:r>
          </a:p>
        </p:txBody>
      </p:sp>
      <p:sp>
        <p:nvSpPr>
          <p:cNvPr id="35" name="Textfeld 34"/>
          <p:cNvSpPr txBox="1"/>
          <p:nvPr/>
        </p:nvSpPr>
        <p:spPr>
          <a:xfrm>
            <a:off x="953809" y="24284655"/>
            <a:ext cx="13008625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  <a:p>
            <a:pPr marL="1076325" lvl="1" indent="-538163">
              <a:buClr>
                <a:srgbClr val="008000"/>
              </a:buClr>
              <a:buSzPct val="100000"/>
              <a:buFont typeface="Wingdings" pitchFamily="2" charset="2"/>
              <a:buChar char="è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text block justified your data: font size 30 Arial, line height 1.0</a:t>
            </a:r>
          </a:p>
          <a:p>
            <a:pPr marL="1693863" lvl="2" indent="-617538">
              <a:buClr>
                <a:srgbClr val="008000"/>
              </a:buClr>
              <a:buSzPct val="100000"/>
              <a:buFont typeface="Wingdings" pitchFamily="2" charset="2"/>
              <a:buChar char="ð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</a:t>
            </a:r>
          </a:p>
          <a:p>
            <a:pPr marL="1693863" lvl="2" indent="-617538">
              <a:buClr>
                <a:srgbClr val="008000"/>
              </a:buClr>
              <a:buSzPct val="100000"/>
              <a:buFont typeface="Wingdings" pitchFamily="2" charset="2"/>
              <a:buChar char="ð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</a:t>
            </a:r>
          </a:p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</p:txBody>
      </p:sp>
      <p:sp>
        <p:nvSpPr>
          <p:cNvPr id="37" name="Textfeld 36"/>
          <p:cNvSpPr txBox="1"/>
          <p:nvPr/>
        </p:nvSpPr>
        <p:spPr>
          <a:xfrm>
            <a:off x="16172922" y="8298806"/>
            <a:ext cx="1300862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  <a:p>
            <a:pPr marL="1076325" lvl="1" indent="-538163">
              <a:buClr>
                <a:srgbClr val="008000"/>
              </a:buClr>
              <a:buSzPct val="100000"/>
              <a:buFont typeface="Wingdings" pitchFamily="2" charset="2"/>
              <a:buChar char="è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  <a:p>
            <a:pPr marL="1693863" lvl="2" indent="-617538">
              <a:buClr>
                <a:srgbClr val="008000"/>
              </a:buClr>
              <a:buSzPct val="100000"/>
              <a:buFont typeface="Wingdings" pitchFamily="2" charset="2"/>
              <a:buChar char="ð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</a:t>
            </a:r>
          </a:p>
          <a:p>
            <a:pPr marL="1693863" lvl="2" indent="-617538">
              <a:buClr>
                <a:srgbClr val="008000"/>
              </a:buClr>
              <a:buSzPct val="100000"/>
              <a:buFont typeface="Wingdings" pitchFamily="2" charset="2"/>
              <a:buChar char="ð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</a:t>
            </a:r>
          </a:p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 your data: font size 30 Arial, line height 1.0</a:t>
            </a:r>
          </a:p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16172922" y="21375801"/>
            <a:ext cx="1300862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  <a:p>
            <a:pPr marL="1076325" lvl="1" indent="-538163">
              <a:buClr>
                <a:srgbClr val="008000"/>
              </a:buClr>
              <a:buSzPct val="100000"/>
              <a:buFont typeface="Wingdings" pitchFamily="2" charset="2"/>
              <a:buChar char="è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  <a:p>
            <a:pPr marL="1693863" lvl="2" indent="-617538">
              <a:buClr>
                <a:srgbClr val="008000"/>
              </a:buClr>
              <a:buSzPct val="100000"/>
              <a:buFont typeface="Wingdings" pitchFamily="2" charset="2"/>
              <a:buChar char="ð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</a:t>
            </a:r>
          </a:p>
          <a:p>
            <a:pPr marL="1693863" lvl="2" indent="-617538">
              <a:buClr>
                <a:srgbClr val="008000"/>
              </a:buClr>
              <a:buSzPct val="100000"/>
              <a:buFont typeface="Wingdings" pitchFamily="2" charset="2"/>
              <a:buChar char="ð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</a:t>
            </a:r>
          </a:p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 your data: font size 30 Arial, line height 1.0</a:t>
            </a:r>
          </a:p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</p:txBody>
      </p:sp>
      <p:sp>
        <p:nvSpPr>
          <p:cNvPr id="39" name="Textfeld 38"/>
          <p:cNvSpPr txBox="1"/>
          <p:nvPr/>
        </p:nvSpPr>
        <p:spPr>
          <a:xfrm>
            <a:off x="16172922" y="27293231"/>
            <a:ext cx="1300862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  <a:p>
            <a:pPr marL="1076325" lvl="1" indent="-538163">
              <a:buClr>
                <a:srgbClr val="008000"/>
              </a:buClr>
              <a:buSzPct val="100000"/>
              <a:buFont typeface="Wingdings" pitchFamily="2" charset="2"/>
              <a:buChar char="è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  <a:p>
            <a:pPr marL="1693863" lvl="2" indent="-617538">
              <a:buClr>
                <a:srgbClr val="008000"/>
              </a:buClr>
              <a:buSzPct val="100000"/>
              <a:buFont typeface="Wingdings" pitchFamily="2" charset="2"/>
              <a:buChar char="ð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</a:t>
            </a:r>
          </a:p>
          <a:p>
            <a:pPr marL="1693863" lvl="2" indent="-617538">
              <a:buClr>
                <a:srgbClr val="008000"/>
              </a:buClr>
              <a:buSzPct val="100000"/>
              <a:buFont typeface="Wingdings" pitchFamily="2" charset="2"/>
              <a:buChar char="ð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</a:t>
            </a:r>
          </a:p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 your data: font size 30 Arial, line height 1.0</a:t>
            </a:r>
          </a:p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  <a:p>
            <a:pPr marL="538163" indent="-538163">
              <a:buClr>
                <a:srgbClr val="008000"/>
              </a:buClr>
              <a:buSzPct val="80000"/>
              <a:buFont typeface="Wingdings 2" pitchFamily="18" charset="2"/>
              <a:buChar char=""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Your data: font size 30 Arial, line height 1.0, your data: font size 30 Arial, line height 1.0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20777755" y="39982326"/>
            <a:ext cx="5700278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err="1">
                <a:latin typeface="Arial" pitchFamily="34" charset="0"/>
                <a:cs typeface="Arial" pitchFamily="34" charset="0"/>
              </a:rPr>
              <a:t>Your</a:t>
            </a:r>
            <a:r>
              <a:rPr lang="de-DE" dirty="0">
                <a:latin typeface="Arial" pitchFamily="34" charset="0"/>
                <a:cs typeface="Arial" pitchFamily="34" charset="0"/>
              </a:rPr>
              <a:t> logo[s]</a:t>
            </a:r>
          </a:p>
          <a:p>
            <a:pPr algn="ctr"/>
            <a:r>
              <a:rPr lang="de-DE" dirty="0">
                <a:latin typeface="Arial" pitchFamily="34" charset="0"/>
                <a:cs typeface="Arial" pitchFamily="34" charset="0"/>
              </a:rPr>
              <a:t>(</a:t>
            </a:r>
            <a:r>
              <a:rPr lang="de-DE" dirty="0" err="1">
                <a:latin typeface="Arial" pitchFamily="34" charset="0"/>
                <a:cs typeface="Arial" pitchFamily="34" charset="0"/>
              </a:rPr>
              <a:t>add</a:t>
            </a:r>
            <a:r>
              <a:rPr lang="de-DE" dirty="0">
                <a:latin typeface="Arial" pitchFamily="34" charset="0"/>
                <a:cs typeface="Arial" pitchFamily="34" charset="0"/>
              </a:rPr>
              <a:t>!)</a:t>
            </a:r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B0718049-07FB-2BB5-EC86-0657A1D84B89}"/>
              </a:ext>
            </a:extLst>
          </p:cNvPr>
          <p:cNvGrpSpPr/>
          <p:nvPr/>
        </p:nvGrpSpPr>
        <p:grpSpPr>
          <a:xfrm>
            <a:off x="11467579" y="40141396"/>
            <a:ext cx="6760219" cy="2185036"/>
            <a:chOff x="4829033" y="14466683"/>
            <a:chExt cx="2578054" cy="833278"/>
          </a:xfrm>
        </p:grpSpPr>
        <p:sp>
          <p:nvSpPr>
            <p:cNvPr id="33" name="Pole tekstowe 4">
              <a:extLst>
                <a:ext uri="{FF2B5EF4-FFF2-40B4-BE49-F238E27FC236}">
                  <a16:creationId xmlns:a16="http://schemas.microsoft.com/office/drawing/2014/main" id="{6ADA0BBE-E4FA-B03E-CE6B-401FBD36AA17}"/>
                </a:ext>
              </a:extLst>
            </p:cNvPr>
            <p:cNvSpPr txBox="1"/>
            <p:nvPr/>
          </p:nvSpPr>
          <p:spPr>
            <a:xfrm>
              <a:off x="5731982" y="14466683"/>
              <a:ext cx="1675105" cy="809871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GB" sz="6000" b="1" dirty="0">
                  <a:solidFill>
                    <a:srgbClr val="1E6C38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FATIPEC</a:t>
              </a:r>
              <a:endParaRPr lang="en-GB" sz="6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/>
              <a:r>
                <a:rPr lang="en-GB" sz="24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Federation of Associations</a:t>
              </a:r>
              <a:endPara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just"/>
              <a:r>
                <a:rPr lang="en-GB" sz="24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of Technicians for Industry</a:t>
              </a:r>
              <a:endPara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r>
                <a:rPr lang="en-GB" sz="24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Paints in European Countries</a:t>
              </a:r>
              <a:endPara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34" name="Picture 2" descr="D:\Projekte\Veranstaltungen\ETCC\2014\LOGO\Fatipec znak.tif">
              <a:extLst>
                <a:ext uri="{FF2B5EF4-FFF2-40B4-BE49-F238E27FC236}">
                  <a16:creationId xmlns:a16="http://schemas.microsoft.com/office/drawing/2014/main" id="{3F1558DE-57D4-282E-8346-1B30E21324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29033" y="14501123"/>
              <a:ext cx="798838" cy="7988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2" name="Obrázek 31">
            <a:extLst>
              <a:ext uri="{FF2B5EF4-FFF2-40B4-BE49-F238E27FC236}">
                <a16:creationId xmlns:a16="http://schemas.microsoft.com/office/drawing/2014/main" id="{83B9D051-35F7-9C2A-A03D-22ABC6C2225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379" y="40315029"/>
            <a:ext cx="9505056" cy="2034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07928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CC2026_Sample_PosterA0_2026-11-13 HT" id="{3F0A018E-AB18-FA4A-BBD2-09299E8DDF8B}" vid="{C61279DF-1E70-B14A-8B53-86F8FFAA4B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Larissa</Template>
  <TotalTime>14</TotalTime>
  <Words>1077</Words>
  <Application>Microsoft Macintosh PowerPoint</Application>
  <PresentationFormat>Vlastní</PresentationFormat>
  <Paragraphs>192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Wingdings 2</vt:lpstr>
      <vt:lpstr>Larissa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Tomáš Rotrekl</dc:creator>
  <cp:lastModifiedBy>Tomáš Rotrekl</cp:lastModifiedBy>
  <cp:revision>1</cp:revision>
  <dcterms:created xsi:type="dcterms:W3CDTF">2025-12-03T08:45:14Z</dcterms:created>
  <dcterms:modified xsi:type="dcterms:W3CDTF">2025-12-03T08:59:15Z</dcterms:modified>
</cp:coreProperties>
</file>